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PT Sans Narrow"/>
      <p:regular r:id="rId21"/>
      <p:bold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PTSansNarrow-bold.fntdata"/><Relationship Id="rId21" Type="http://schemas.openxmlformats.org/officeDocument/2006/relationships/font" Target="fonts/PTSansNarrow-regular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Sprint 2</a:t>
            </a:r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PerlSquad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Replaced scavenger hunt page with Info screen - client felt it would encourage students to think for themselves and would draw more attention to biome objects.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Added hover-over events to display and hide text.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Finished generalizing template for biomes’ objects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Some things such as object position </a:t>
            </a:r>
            <a:r>
              <a:rPr lang="en"/>
              <a:t>cannot</a:t>
            </a:r>
            <a:r>
              <a:rPr lang="en"/>
              <a:t> be generalized, so will need an alternate way to assign coordinates for biome customization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Flexible manifest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2" y="1068975"/>
            <a:ext cx="8370898" cy="387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Flexible Manifest (Cont.)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92925"/>
            <a:ext cx="6947675" cy="392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266325"/>
            <a:ext cx="8520600" cy="3552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Enabled browsing to upload manifest file. Now, once a custom manifest is downloaded, it can be put into any folder the user wants and reloaded into the game later.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Custom manifests can also be loaded into the game for adding images/editing current images/text.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Manifests are entirely text-based now.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Still had to hardcode default manifest into a string and had to make a special function for handling image description text.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Unfortunately, didn’t have enough time to hammer out the actual editing portion. Javascript is not the best programming language for text modifications.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Enhanced Preloading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65325"/>
            <a:ext cx="8308250" cy="387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Preloading split into segments based on biome in order to avoid synchronous loading errors.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Loading screen now displays what portion of the assets is being loaded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Took some trial and error to figure out how to configure the preloading to avoid overcomplicating things.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Future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Finishing add and edit features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Associate biomes with their images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Add backend for customization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Expand the game manifest to include more images/text and preload those as well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Start working on editor for each section of game.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Requirement/Overview Clarifications: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Computer game to be used by grad students to be customized and used in the classroom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Focus is on “science literacy” and learning/reinforcing knowledge of biomes in students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User base:</a:t>
            </a:r>
          </a:p>
          <a:p>
            <a:pPr indent="-381000" lvl="1" marL="914400" rtl="0">
              <a:spcBef>
                <a:spcPts val="0"/>
              </a:spcBef>
              <a:buSzPct val="100000"/>
              <a:buChar char="○"/>
            </a:pPr>
            <a:r>
              <a:rPr lang="en" sz="2400"/>
              <a:t>Educators</a:t>
            </a:r>
          </a:p>
          <a:p>
            <a:pPr indent="-381000" lvl="1" marL="914400" rtl="0">
              <a:spcBef>
                <a:spcPts val="0"/>
              </a:spcBef>
              <a:buSzPct val="100000"/>
              <a:buChar char="○"/>
            </a:pPr>
            <a:r>
              <a:rPr lang="en" sz="2400"/>
              <a:t>(not grad) students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Sprint 2 Goals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Implement Analytics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Mini-game “feedback screen” + other improvements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Broaden Manifest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More robust customization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Analytics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266325"/>
            <a:ext cx="8520600" cy="2266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Segment</a:t>
            </a:r>
          </a:p>
          <a:p>
            <a:pPr indent="-381000" lvl="1" marL="914400" rtl="0">
              <a:spcBef>
                <a:spcPts val="0"/>
              </a:spcBef>
              <a:buSzPct val="100000"/>
            </a:pPr>
            <a:r>
              <a:rPr b="1" lang="en" sz="2400"/>
              <a:t>Easily send data from the app and store it in the cloud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Keen.IO</a:t>
            </a:r>
          </a:p>
          <a:p>
            <a:pPr indent="-381000" lvl="1" marL="914400" rtl="0">
              <a:spcBef>
                <a:spcPts val="0"/>
              </a:spcBef>
              <a:buSzPct val="100000"/>
            </a:pPr>
            <a:r>
              <a:rPr b="1" lang="en" sz="2400"/>
              <a:t>Customizable Dashboard for Visualizations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Analytics</a:t>
            </a:r>
          </a:p>
        </p:txBody>
      </p:sp>
      <p:pic>
        <p:nvPicPr>
          <p:cNvPr descr="Screen Shot 2017-02-09 at 1.27.53 AM.png"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538150"/>
            <a:ext cx="8520600" cy="303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Mini-game improvements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feedback.png"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912" y="1085474"/>
            <a:ext cx="8588176" cy="394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Mini-game improvements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newanimals.png"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917" y="1266324"/>
            <a:ext cx="7700171" cy="349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Did not have time to implement interworking customization options with mini-game (adapt to different biomes, user selected images)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Added simple feedback hint if player clicks on too many of the “wrong” animal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Meant to add more to the game, but had less time to work on this project since last sprint than I anticipated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Will work on generalization of JS for next sprint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Hover-Over Info Screen</a:t>
            </a:r>
          </a:p>
        </p:txBody>
      </p:sp>
      <p:pic>
        <p:nvPicPr>
          <p:cNvPr id="117" name="Shape 117"/>
          <p:cNvPicPr preferRelativeResize="0"/>
          <p:nvPr/>
        </p:nvPicPr>
        <p:blipFill rotWithShape="1">
          <a:blip r:embed="rId3">
            <a:alphaModFix/>
          </a:blip>
          <a:srcRect b="39001" l="619" r="36849" t="8947"/>
          <a:stretch/>
        </p:blipFill>
        <p:spPr>
          <a:xfrm>
            <a:off x="472175" y="1052574"/>
            <a:ext cx="8199648" cy="383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